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67" r:id="rId6"/>
    <p:sldId id="271" r:id="rId7"/>
    <p:sldId id="27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Jose Lacavex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IEEE YP Austin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Jose Lacavex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 Name: IEEE YP Austin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 Team to help with organizing more frequent gatherings/meetups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collaboration efforts with other IEEE chapters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Expand Social Media and Social Media Marketing efforts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600" dirty="0"/>
              <a:t>Chair				Jose Lacavex					jaylacavex@yahoo.com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Meetings: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April – Top Golf Social/Networking Joint-Event with IEEE Grad Chapter at UT, L31 Filed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Upcoming, Sep – IEEE MTT &amp; IEEE YP Technical Speaker/Social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Recruiting officers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Attendance – We had a great turn out at the Top Golf event (29 people)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The interest is there, need more active officers and frequent events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Relevance &amp; Membership Recruitment – Improving, needs more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Finance – Fair, have not had issues getting funding but holding frequent events outside of free venues/more attractive locations can drain budget quickly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Top Help Needed/Issues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Major need of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Dedicated social media person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Others/Backup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of Experiment with Online Marketing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D7A6F-AE0B-4933-9760-430638EED370}"/>
              </a:ext>
            </a:extLst>
          </p:cNvPr>
          <p:cNvSpPr txBox="1"/>
          <p:nvPr/>
        </p:nvSpPr>
        <p:spPr>
          <a:xfrm>
            <a:off x="444500" y="1837189"/>
            <a:ext cx="8363940" cy="258532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Spend = $72.47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Freelance Ad Designer = $50.00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= $122.47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719A8-372B-4FEA-A52B-CE726A7B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6" y="3654527"/>
            <a:ext cx="4164173" cy="2155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D5DB5-D555-4E9F-A32C-AE8DD58A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38" y="3654527"/>
            <a:ext cx="2387891" cy="21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Others/Backup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of Experiment with Online Marketing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D7A6F-AE0B-4933-9760-430638EED370}"/>
              </a:ext>
            </a:extLst>
          </p:cNvPr>
          <p:cNvSpPr txBox="1"/>
          <p:nvPr/>
        </p:nvSpPr>
        <p:spPr>
          <a:xfrm>
            <a:off x="444500" y="1837189"/>
            <a:ext cx="8363940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2296D-7226-473C-BF1C-92C09DA31B90}"/>
              </a:ext>
            </a:extLst>
          </p:cNvPr>
          <p:cNvSpPr txBox="1"/>
          <p:nvPr/>
        </p:nvSpPr>
        <p:spPr>
          <a:xfrm>
            <a:off x="366889" y="1720689"/>
            <a:ext cx="8273772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ran for 15 days (March 12 – March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3.7K People saw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 Visited the Event Page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96743-D40E-4E7E-8976-EC70C077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150" y="2090021"/>
            <a:ext cx="4856909" cy="213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7F8483-EADE-40DD-970D-49B516F3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5" y="4097482"/>
            <a:ext cx="4517413" cy="23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Others/Backup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of Experiment with Online Marketing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D7A6F-AE0B-4933-9760-430638EED370}"/>
              </a:ext>
            </a:extLst>
          </p:cNvPr>
          <p:cNvSpPr txBox="1"/>
          <p:nvPr/>
        </p:nvSpPr>
        <p:spPr>
          <a:xfrm>
            <a:off x="444500" y="1837189"/>
            <a:ext cx="8363940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2296D-7226-473C-BF1C-92C09DA31B90}"/>
              </a:ext>
            </a:extLst>
          </p:cNvPr>
          <p:cNvSpPr txBox="1"/>
          <p:nvPr/>
        </p:nvSpPr>
        <p:spPr>
          <a:xfrm>
            <a:off x="366889" y="1720689"/>
            <a:ext cx="8273772" cy="34163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had to be turned off before the intended date because the event was overbooked.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Mixed crowd of STEM and other corporate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 non-IEEE members that were interested in the organization/signed up to our email list/Facebook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9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  Nils Smith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Student Branch</a:t>
            </a:r>
          </a:p>
          <a:p>
            <a:r>
              <a:rPr lang="en-US" sz="1200" dirty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FIN/Audit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5794</TotalTime>
  <Words>410</Words>
  <Application>Microsoft Office PowerPoint</Application>
  <PresentationFormat>On-screen Show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Lucida Grande</vt:lpstr>
      <vt:lpstr>Mangal</vt:lpstr>
      <vt:lpstr>Verdana</vt:lpstr>
      <vt:lpstr>Wingdings</vt:lpstr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2019 Chapter Vitality &amp; Help Needed</vt:lpstr>
      <vt:lpstr>Others/Backup</vt:lpstr>
      <vt:lpstr>Others/Backup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Jose Luis Lacavex</cp:lastModifiedBy>
  <cp:revision>147</cp:revision>
  <cp:lastPrinted>2018-08-07T14:39:51Z</cp:lastPrinted>
  <dcterms:created xsi:type="dcterms:W3CDTF">2012-12-04T23:01:03Z</dcterms:created>
  <dcterms:modified xsi:type="dcterms:W3CDTF">2019-08-23T13:58:54Z</dcterms:modified>
</cp:coreProperties>
</file>